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83594639165679"/>
          <c:y val="6.6502732240437165E-2"/>
          <c:w val="0.84419273918193849"/>
          <c:h val="0.7619465599586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Price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DE4-40B5-98DF-8D529F03146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DE4-40B5-98DF-8D529F03146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DE4-40B5-98DF-8D529F03146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DE4-40B5-98DF-8D529F03146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DE4-40B5-98DF-8D529F03146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DE4-40B5-98DF-8D529F03146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DE4-40B5-98DF-8D529F03146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DE4-40B5-98DF-8D529F03146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DE4-40B5-98DF-8D529F031462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DE4-40B5-98DF-8D529F03146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DE4-40B5-98DF-8D529F03146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6DE4-40B5-98DF-8D529F03146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DE4-40B5-98DF-8D529F03146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DE4-40B5-98DF-8D529F03146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DE4-40B5-98DF-8D529F03146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DE4-40B5-98DF-8D529F031462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DE4-40B5-98DF-8D529F03146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DE4-40B5-98DF-8D529F031462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DE4-40B5-98DF-8D529F03146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DE4-40B5-98DF-8D529F031462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6DE4-40B5-98DF-8D529F031462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6DE4-40B5-98DF-8D529F031462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6DE4-40B5-98DF-8D529F031462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6DE4-40B5-98DF-8D529F031462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6DE4-40B5-98DF-8D529F031462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6DE4-40B5-98DF-8D529F031462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6DE4-40B5-98DF-8D529F031462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6DE4-40B5-98DF-8D529F031462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6DE4-40B5-98DF-8D529F031462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6DE4-40B5-98DF-8D529F031462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6DE4-40B5-98DF-8D529F031462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6DE4-40B5-98DF-8D529F031462}"/>
              </c:ext>
            </c:extLst>
          </c:dPt>
          <c:dPt>
            <c:idx val="3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6DE4-40B5-98DF-8D529F031462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6DE4-40B5-98DF-8D529F031462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6DE4-40B5-98DF-8D529F031462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6DE4-40B5-98DF-8D529F031462}"/>
              </c:ext>
            </c:extLst>
          </c:dPt>
          <c:dPt>
            <c:idx val="3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D-6DE4-40B5-98DF-8D529F031462}"/>
              </c:ext>
            </c:extLst>
          </c:dPt>
          <c:dPt>
            <c:idx val="3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F-6DE4-40B5-98DF-8D529F031462}"/>
              </c:ext>
            </c:extLst>
          </c:dPt>
          <c:dPt>
            <c:idx val="3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1-6DE4-40B5-98DF-8D529F031462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3-6DE4-40B5-98DF-8D529F031462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5-6DE4-40B5-98DF-8D529F031462}"/>
              </c:ext>
            </c:extLst>
          </c:dPt>
          <c:dPt>
            <c:idx val="4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7-6DE4-40B5-98DF-8D529F031462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9-6DE4-40B5-98DF-8D529F031462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B-6DE4-40B5-98DF-8D529F031462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D-6DE4-40B5-98DF-8D529F031462}"/>
              </c:ext>
            </c:extLst>
          </c:dPt>
          <c:dPt>
            <c:idx val="4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F-6DE4-40B5-98DF-8D529F031462}"/>
              </c:ext>
            </c:extLst>
          </c:dPt>
          <c:dPt>
            <c:idx val="4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1-6DE4-40B5-98DF-8D529F031462}"/>
              </c:ext>
            </c:extLst>
          </c:dPt>
          <c:dPt>
            <c:idx val="4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3-6DE4-40B5-98DF-8D529F031462}"/>
              </c:ext>
            </c:extLst>
          </c:dPt>
          <c:dPt>
            <c:idx val="4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4-6DE4-40B5-98DF-8D529F031462}"/>
              </c:ext>
            </c:extLst>
          </c:dPt>
          <c:dPt>
            <c:idx val="4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5-6DE4-40B5-98DF-8D529F031462}"/>
              </c:ext>
            </c:extLst>
          </c:dPt>
          <c:dPt>
            <c:idx val="5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6-6DE4-40B5-98DF-8D529F031462}"/>
              </c:ext>
            </c:extLst>
          </c:dPt>
          <c:dPt>
            <c:idx val="5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7-6DE4-40B5-98DF-8D529F031462}"/>
              </c:ext>
            </c:extLst>
          </c:dPt>
          <c:dPt>
            <c:idx val="5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8-6DE4-40B5-98DF-8D529F031462}"/>
              </c:ext>
            </c:extLst>
          </c:dPt>
          <c:dPt>
            <c:idx val="5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9-6DE4-40B5-98DF-8D529F031462}"/>
              </c:ext>
            </c:extLst>
          </c:dPt>
          <c:dPt>
            <c:idx val="5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A-6DE4-40B5-98DF-8D529F031462}"/>
              </c:ext>
            </c:extLst>
          </c:dPt>
          <c:dPt>
            <c:idx val="5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B-6DE4-40B5-98DF-8D529F031462}"/>
              </c:ext>
            </c:extLst>
          </c:dPt>
          <c:dPt>
            <c:idx val="5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C-6DE4-40B5-98DF-8D529F031462}"/>
              </c:ext>
            </c:extLst>
          </c:dPt>
          <c:dPt>
            <c:idx val="5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D-6DE4-40B5-98DF-8D529F031462}"/>
              </c:ext>
            </c:extLst>
          </c:dPt>
          <c:dPt>
            <c:idx val="5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E-6DE4-40B5-98DF-8D529F031462}"/>
              </c:ext>
            </c:extLst>
          </c:dPt>
          <c:dPt>
            <c:idx val="5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5F-6DE4-40B5-98DF-8D529F031462}"/>
              </c:ext>
            </c:extLst>
          </c:dPt>
          <c:dPt>
            <c:idx val="6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1-6DE4-40B5-98DF-8D529F031462}"/>
              </c:ext>
            </c:extLst>
          </c:dPt>
          <c:dPt>
            <c:idx val="6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3-6DE4-40B5-98DF-8D529F031462}"/>
              </c:ext>
            </c:extLst>
          </c:dPt>
          <c:dPt>
            <c:idx val="6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5-6DE4-40B5-98DF-8D529F031462}"/>
              </c:ext>
            </c:extLst>
          </c:dPt>
          <c:dPt>
            <c:idx val="6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7-6DE4-40B5-98DF-8D529F031462}"/>
              </c:ext>
            </c:extLst>
          </c:dPt>
          <c:dPt>
            <c:idx val="6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9-6DE4-40B5-98DF-8D529F031462}"/>
              </c:ext>
            </c:extLst>
          </c:dPt>
          <c:dPt>
            <c:idx val="6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B-6DE4-40B5-98DF-8D529F031462}"/>
              </c:ext>
            </c:extLst>
          </c:dPt>
          <c:dPt>
            <c:idx val="6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D-6DE4-40B5-98DF-8D529F031462}"/>
              </c:ext>
            </c:extLst>
          </c:dPt>
          <c:dPt>
            <c:idx val="6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F-6DE4-40B5-98DF-8D529F031462}"/>
              </c:ext>
            </c:extLst>
          </c:dPt>
          <c:dPt>
            <c:idx val="6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1-6DE4-40B5-98DF-8D529F031462}"/>
              </c:ext>
            </c:extLst>
          </c:dPt>
          <c:dPt>
            <c:idx val="6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3-6DE4-40B5-98DF-8D529F031462}"/>
              </c:ext>
            </c:extLst>
          </c:dPt>
          <c:dPt>
            <c:idx val="7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5-6DE4-40B5-98DF-8D529F031462}"/>
              </c:ext>
            </c:extLst>
          </c:dPt>
          <c:dPt>
            <c:idx val="7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7-6DE4-40B5-98DF-8D529F031462}"/>
              </c:ext>
            </c:extLst>
          </c:dPt>
          <c:dPt>
            <c:idx val="7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9-6DE4-40B5-98DF-8D529F031462}"/>
              </c:ext>
            </c:extLst>
          </c:dPt>
          <c:dPt>
            <c:idx val="7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B-6DE4-40B5-98DF-8D529F031462}"/>
              </c:ext>
            </c:extLst>
          </c:dPt>
          <c:dPt>
            <c:idx val="7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D-6DE4-40B5-98DF-8D529F031462}"/>
              </c:ext>
            </c:extLst>
          </c:dPt>
          <c:dPt>
            <c:idx val="7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F-6DE4-40B5-98DF-8D529F031462}"/>
              </c:ext>
            </c:extLst>
          </c:dPt>
          <c:dPt>
            <c:idx val="7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1-6DE4-40B5-98DF-8D529F031462}"/>
              </c:ext>
            </c:extLst>
          </c:dPt>
          <c:dPt>
            <c:idx val="7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3-6DE4-40B5-98DF-8D529F031462}"/>
              </c:ext>
            </c:extLst>
          </c:dPt>
          <c:dPt>
            <c:idx val="7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5-6DE4-40B5-98DF-8D529F031462}"/>
              </c:ext>
            </c:extLst>
          </c:dPt>
          <c:dPt>
            <c:idx val="7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7-6DE4-40B5-98DF-8D529F031462}"/>
              </c:ext>
            </c:extLst>
          </c:dPt>
          <c:dPt>
            <c:idx val="8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9-6DE4-40B5-98DF-8D529F031462}"/>
              </c:ext>
            </c:extLst>
          </c:dPt>
          <c:dPt>
            <c:idx val="8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B-6DE4-40B5-98DF-8D529F031462}"/>
              </c:ext>
            </c:extLst>
          </c:dPt>
          <c:dPt>
            <c:idx val="8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D-6DE4-40B5-98DF-8D529F031462}"/>
              </c:ext>
            </c:extLst>
          </c:dPt>
          <c:dPt>
            <c:idx val="8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F-6DE4-40B5-98DF-8D529F031462}"/>
              </c:ext>
            </c:extLst>
          </c:dPt>
          <c:dPt>
            <c:idx val="8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1-6DE4-40B5-98DF-8D529F031462}"/>
              </c:ext>
            </c:extLst>
          </c:dPt>
          <c:dPt>
            <c:idx val="8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3-6DE4-40B5-98DF-8D529F031462}"/>
              </c:ext>
            </c:extLst>
          </c:dPt>
          <c:dPt>
            <c:idx val="8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5-6DE4-40B5-98DF-8D529F031462}"/>
              </c:ext>
            </c:extLst>
          </c:dPt>
          <c:dPt>
            <c:idx val="8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7-6DE4-40B5-98DF-8D529F031462}"/>
              </c:ext>
            </c:extLst>
          </c:dPt>
          <c:dPt>
            <c:idx val="8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9-6DE4-40B5-98DF-8D529F031462}"/>
              </c:ext>
            </c:extLst>
          </c:dPt>
          <c:dPt>
            <c:idx val="8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B-6DE4-40B5-98DF-8D529F031462}"/>
              </c:ext>
            </c:extLst>
          </c:dPt>
          <c:dPt>
            <c:idx val="9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D-6DE4-40B5-98DF-8D529F031462}"/>
              </c:ext>
            </c:extLst>
          </c:dPt>
          <c:dPt>
            <c:idx val="9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F-6DE4-40B5-98DF-8D529F031462}"/>
              </c:ext>
            </c:extLst>
          </c:dPt>
          <c:dPt>
            <c:idx val="9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1-6DE4-40B5-98DF-8D529F031462}"/>
              </c:ext>
            </c:extLst>
          </c:dPt>
          <c:dPt>
            <c:idx val="9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3-6DE4-40B5-98DF-8D529F031462}"/>
              </c:ext>
            </c:extLst>
          </c:dPt>
          <c:dPt>
            <c:idx val="9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5-6DE4-40B5-98DF-8D529F031462}"/>
              </c:ext>
            </c:extLst>
          </c:dPt>
          <c:dPt>
            <c:idx val="9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7-6DE4-40B5-98DF-8D529F031462}"/>
              </c:ext>
            </c:extLst>
          </c:dPt>
          <c:dPt>
            <c:idx val="9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8-6DE4-40B5-98DF-8D529F031462}"/>
              </c:ext>
            </c:extLst>
          </c:dPt>
          <c:dPt>
            <c:idx val="9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9-6DE4-40B5-98DF-8D529F031462}"/>
              </c:ext>
            </c:extLst>
          </c:dPt>
          <c:dPt>
            <c:idx val="9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A-6DE4-40B5-98DF-8D529F031462}"/>
              </c:ext>
            </c:extLst>
          </c:dPt>
          <c:dPt>
            <c:idx val="9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B-6DE4-40B5-98DF-8D529F031462}"/>
              </c:ext>
            </c:extLst>
          </c:dPt>
          <c:dPt>
            <c:idx val="10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C-6DE4-40B5-98DF-8D529F031462}"/>
              </c:ext>
            </c:extLst>
          </c:dPt>
          <c:dPt>
            <c:idx val="10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D-6DE4-40B5-98DF-8D529F031462}"/>
              </c:ext>
            </c:extLst>
          </c:dPt>
          <c:dPt>
            <c:idx val="10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E-6DE4-40B5-98DF-8D529F031462}"/>
              </c:ext>
            </c:extLst>
          </c:dPt>
          <c:dPt>
            <c:idx val="10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AF-6DE4-40B5-98DF-8D529F031462}"/>
              </c:ext>
            </c:extLst>
          </c:dPt>
          <c:dPt>
            <c:idx val="10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B0-6DE4-40B5-98DF-8D529F031462}"/>
              </c:ext>
            </c:extLst>
          </c:dPt>
          <c:dPt>
            <c:idx val="10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B1-6DE4-40B5-98DF-8D529F031462}"/>
              </c:ext>
            </c:extLst>
          </c:dPt>
          <c:dPt>
            <c:idx val="10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B2-6DE4-40B5-98DF-8D529F031462}"/>
              </c:ext>
            </c:extLst>
          </c:dPt>
          <c:dPt>
            <c:idx val="10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B3-6DE4-40B5-98DF-8D529F031462}"/>
              </c:ext>
            </c:extLst>
          </c:dPt>
          <c:dPt>
            <c:idx val="10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5-6DE4-40B5-98DF-8D529F031462}"/>
              </c:ext>
            </c:extLst>
          </c:dPt>
          <c:dPt>
            <c:idx val="10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7-6DE4-40B5-98DF-8D529F031462}"/>
              </c:ext>
            </c:extLst>
          </c:dPt>
          <c:dPt>
            <c:idx val="1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9-6DE4-40B5-98DF-8D529F031462}"/>
              </c:ext>
            </c:extLst>
          </c:dPt>
          <c:dPt>
            <c:idx val="1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B-6DE4-40B5-98DF-8D529F031462}"/>
              </c:ext>
            </c:extLst>
          </c:dPt>
          <c:dPt>
            <c:idx val="1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D-6DE4-40B5-98DF-8D529F031462}"/>
              </c:ext>
            </c:extLst>
          </c:dPt>
          <c:dPt>
            <c:idx val="11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F-6DE4-40B5-98DF-8D529F031462}"/>
              </c:ext>
            </c:extLst>
          </c:dPt>
          <c:dPt>
            <c:idx val="11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1-6DE4-40B5-98DF-8D529F031462}"/>
              </c:ext>
            </c:extLst>
          </c:dPt>
          <c:dPt>
            <c:idx val="11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3-6DE4-40B5-98DF-8D529F031462}"/>
              </c:ext>
            </c:extLst>
          </c:dPt>
          <c:dPt>
            <c:idx val="11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5-6DE4-40B5-98DF-8D529F031462}"/>
              </c:ext>
            </c:extLst>
          </c:dPt>
          <c:dPt>
            <c:idx val="1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7-6DE4-40B5-98DF-8D529F031462}"/>
              </c:ext>
            </c:extLst>
          </c:dPt>
          <c:dPt>
            <c:idx val="11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9-6DE4-40B5-98DF-8D529F031462}"/>
              </c:ext>
            </c:extLst>
          </c:dPt>
          <c:dPt>
            <c:idx val="11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B-6DE4-40B5-98DF-8D529F031462}"/>
              </c:ext>
            </c:extLst>
          </c:dPt>
          <c:dPt>
            <c:idx val="1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D-6DE4-40B5-98DF-8D529F031462}"/>
              </c:ext>
            </c:extLst>
          </c:dPt>
          <c:dPt>
            <c:idx val="12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F-6DE4-40B5-98DF-8D529F031462}"/>
              </c:ext>
            </c:extLst>
          </c:dPt>
          <c:dPt>
            <c:idx val="12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1-6DE4-40B5-98DF-8D529F031462}"/>
              </c:ext>
            </c:extLst>
          </c:dPt>
          <c:dPt>
            <c:idx val="1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3-6DE4-40B5-98DF-8D529F031462}"/>
              </c:ext>
            </c:extLst>
          </c:dPt>
          <c:dPt>
            <c:idx val="1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5-6DE4-40B5-98DF-8D529F031462}"/>
              </c:ext>
            </c:extLst>
          </c:dPt>
          <c:dPt>
            <c:idx val="12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7-6DE4-40B5-98DF-8D529F031462}"/>
              </c:ext>
            </c:extLst>
          </c:dPt>
          <c:dPt>
            <c:idx val="1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9-6DE4-40B5-98DF-8D529F031462}"/>
              </c:ext>
            </c:extLst>
          </c:dPt>
          <c:dPt>
            <c:idx val="12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B-6DE4-40B5-98DF-8D529F031462}"/>
              </c:ext>
            </c:extLst>
          </c:dPt>
          <c:dPt>
            <c:idx val="1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D-6DE4-40B5-98DF-8D529F031462}"/>
              </c:ext>
            </c:extLst>
          </c:dPt>
          <c:dPt>
            <c:idx val="12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F-6DE4-40B5-98DF-8D529F031462}"/>
              </c:ext>
            </c:extLst>
          </c:dPt>
          <c:dPt>
            <c:idx val="13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1-6DE4-40B5-98DF-8D529F031462}"/>
              </c:ext>
            </c:extLst>
          </c:dPt>
          <c:dPt>
            <c:idx val="1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3-6DE4-40B5-98DF-8D529F031462}"/>
              </c:ext>
            </c:extLst>
          </c:dPt>
          <c:dPt>
            <c:idx val="13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5-6DE4-40B5-98DF-8D529F031462}"/>
              </c:ext>
            </c:extLst>
          </c:dPt>
          <c:dPt>
            <c:idx val="13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7-6DE4-40B5-98DF-8D529F031462}"/>
              </c:ext>
            </c:extLst>
          </c:dPt>
          <c:dPt>
            <c:idx val="13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9-6DE4-40B5-98DF-8D529F031462}"/>
              </c:ext>
            </c:extLst>
          </c:dPt>
          <c:dPt>
            <c:idx val="13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B-6DE4-40B5-98DF-8D529F031462}"/>
              </c:ext>
            </c:extLst>
          </c:dPt>
          <c:dPt>
            <c:idx val="13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D-6DE4-40B5-98DF-8D529F031462}"/>
              </c:ext>
            </c:extLst>
          </c:dPt>
          <c:dPt>
            <c:idx val="13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F-6DE4-40B5-98DF-8D529F031462}"/>
              </c:ext>
            </c:extLst>
          </c:dPt>
          <c:dPt>
            <c:idx val="13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1-6DE4-40B5-98DF-8D529F031462}"/>
              </c:ext>
            </c:extLst>
          </c:dPt>
          <c:dPt>
            <c:idx val="13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3-6DE4-40B5-98DF-8D529F031462}"/>
              </c:ext>
            </c:extLst>
          </c:dPt>
          <c:dPt>
            <c:idx val="14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4-A263-44A2-B7B9-E7B865A6AA1A}"/>
              </c:ext>
            </c:extLst>
          </c:dPt>
          <c:dPt>
            <c:idx val="14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5-A263-44A2-B7B9-E7B865A6AA1A}"/>
              </c:ext>
            </c:extLst>
          </c:dPt>
          <c:dPt>
            <c:idx val="14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8-1DF2-40CB-8089-A3A3BFC9B5CF}"/>
              </c:ext>
            </c:extLst>
          </c:dPt>
          <c:dPt>
            <c:idx val="14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A-C3AF-4733-86CF-25E4C4070246}"/>
              </c:ext>
            </c:extLst>
          </c:dPt>
          <c:dPt>
            <c:idx val="15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E-2AE9-446F-AE36-5933D92ADA03}"/>
              </c:ext>
            </c:extLst>
          </c:dPt>
          <c:dPt>
            <c:idx val="15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C-2AE9-446F-AE36-5933D92ADA03}"/>
              </c:ext>
            </c:extLst>
          </c:dPt>
          <c:dPt>
            <c:idx val="15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D-2AE9-446F-AE36-5933D92ADA03}"/>
              </c:ext>
            </c:extLst>
          </c:dPt>
          <c:dPt>
            <c:idx val="15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2-1999-4866-ACF3-0F7ADDD12229}"/>
              </c:ext>
            </c:extLst>
          </c:dPt>
          <c:dPt>
            <c:idx val="16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4-3147-46E5-A3B4-05EF597638C5}"/>
              </c:ext>
            </c:extLst>
          </c:dPt>
          <c:dPt>
            <c:idx val="16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6-39BD-4C4B-8E47-5ECD407ABE4B}"/>
              </c:ext>
            </c:extLst>
          </c:dPt>
          <c:dPt>
            <c:idx val="16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8-22AB-40FB-8EF4-0E4D6BC15B96}"/>
              </c:ext>
            </c:extLst>
          </c:dPt>
          <c:dPt>
            <c:idx val="16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B-F4EC-4FDB-BFB9-787A988394BE}"/>
              </c:ext>
            </c:extLst>
          </c:dPt>
          <c:dPt>
            <c:idx val="16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C-E166-4849-8273-201D805B9F8E}"/>
              </c:ext>
            </c:extLst>
          </c:dPt>
          <c:dPt>
            <c:idx val="16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E-6A03-4A60-A56C-DD979B267B8D}"/>
              </c:ext>
            </c:extLst>
          </c:dPt>
          <c:dPt>
            <c:idx val="16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11-4B6D-443A-9485-4966E719BFCC}"/>
              </c:ext>
            </c:extLst>
          </c:dPt>
          <c:dPt>
            <c:idx val="16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10-4B6D-443A-9485-4966E719BFCC}"/>
              </c:ext>
            </c:extLst>
          </c:dPt>
          <c:dPt>
            <c:idx val="16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15-C6A4-40FC-A266-56177430B954}"/>
              </c:ext>
            </c:extLst>
          </c:dPt>
          <c:cat>
            <c:numRef>
              <c:f>Sheet1!$A$2:$A$230</c:f>
              <c:numCache>
                <c:formatCode>mmm\-yy</c:formatCode>
                <c:ptCount val="16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  <c:pt idx="149">
                  <c:v>42887</c:v>
                </c:pt>
                <c:pt idx="150">
                  <c:v>42917</c:v>
                </c:pt>
                <c:pt idx="151">
                  <c:v>42948</c:v>
                </c:pt>
                <c:pt idx="152">
                  <c:v>42979</c:v>
                </c:pt>
                <c:pt idx="153">
                  <c:v>43009</c:v>
                </c:pt>
                <c:pt idx="154">
                  <c:v>43040</c:v>
                </c:pt>
                <c:pt idx="155">
                  <c:v>43070</c:v>
                </c:pt>
                <c:pt idx="156">
                  <c:v>43101</c:v>
                </c:pt>
                <c:pt idx="157">
                  <c:v>43132</c:v>
                </c:pt>
                <c:pt idx="158">
                  <c:v>43160</c:v>
                </c:pt>
                <c:pt idx="159">
                  <c:v>43191</c:v>
                </c:pt>
                <c:pt idx="160">
                  <c:v>43221</c:v>
                </c:pt>
                <c:pt idx="161">
                  <c:v>43252</c:v>
                </c:pt>
                <c:pt idx="162">
                  <c:v>43282</c:v>
                </c:pt>
                <c:pt idx="163">
                  <c:v>43313</c:v>
                </c:pt>
                <c:pt idx="164">
                  <c:v>43344</c:v>
                </c:pt>
                <c:pt idx="165">
                  <c:v>43374</c:v>
                </c:pt>
                <c:pt idx="166">
                  <c:v>43405</c:v>
                </c:pt>
                <c:pt idx="167">
                  <c:v>43435</c:v>
                </c:pt>
                <c:pt idx="168">
                  <c:v>43466</c:v>
                </c:pt>
              </c:numCache>
            </c:numRef>
          </c:cat>
          <c:val>
            <c:numRef>
              <c:f>Sheet1!$B$2:$B$230</c:f>
              <c:numCache>
                <c:formatCode>_("$"* #,##0_);_("$"* \(#,##0\);_("$"* "-"??_);_(@_)</c:formatCode>
                <c:ptCount val="169"/>
                <c:pt idx="0">
                  <c:v>484580</c:v>
                </c:pt>
                <c:pt idx="1">
                  <c:v>470920</c:v>
                </c:pt>
                <c:pt idx="2">
                  <c:v>496890</c:v>
                </c:pt>
                <c:pt idx="3">
                  <c:v>510400</c:v>
                </c:pt>
                <c:pt idx="4">
                  <c:v>522530</c:v>
                </c:pt>
                <c:pt idx="5">
                  <c:v>542330</c:v>
                </c:pt>
                <c:pt idx="6">
                  <c:v>539840</c:v>
                </c:pt>
                <c:pt idx="7">
                  <c:v>567320</c:v>
                </c:pt>
                <c:pt idx="8">
                  <c:v>543510</c:v>
                </c:pt>
                <c:pt idx="9">
                  <c:v>537930</c:v>
                </c:pt>
                <c:pt idx="10">
                  <c:v>547870</c:v>
                </c:pt>
                <c:pt idx="11">
                  <c:v>547400</c:v>
                </c:pt>
                <c:pt idx="12">
                  <c:v>549460</c:v>
                </c:pt>
                <c:pt idx="13">
                  <c:v>534400</c:v>
                </c:pt>
                <c:pt idx="14">
                  <c:v>562130</c:v>
                </c:pt>
                <c:pt idx="15">
                  <c:v>562820</c:v>
                </c:pt>
                <c:pt idx="16">
                  <c:v>563860</c:v>
                </c:pt>
                <c:pt idx="17">
                  <c:v>575850</c:v>
                </c:pt>
                <c:pt idx="18">
                  <c:v>567860</c:v>
                </c:pt>
                <c:pt idx="19">
                  <c:v>577300</c:v>
                </c:pt>
                <c:pt idx="20">
                  <c:v>557150</c:v>
                </c:pt>
                <c:pt idx="21">
                  <c:v>552020</c:v>
                </c:pt>
                <c:pt idx="22">
                  <c:v>554500</c:v>
                </c:pt>
                <c:pt idx="23">
                  <c:v>569350</c:v>
                </c:pt>
                <c:pt idx="24">
                  <c:v>551220</c:v>
                </c:pt>
                <c:pt idx="25">
                  <c:v>554280</c:v>
                </c:pt>
                <c:pt idx="26">
                  <c:v>582930</c:v>
                </c:pt>
                <c:pt idx="27">
                  <c:v>594110</c:v>
                </c:pt>
                <c:pt idx="28">
                  <c:v>594530</c:v>
                </c:pt>
                <c:pt idx="29">
                  <c:v>591280</c:v>
                </c:pt>
                <c:pt idx="30">
                  <c:v>587560</c:v>
                </c:pt>
                <c:pt idx="31">
                  <c:v>588760</c:v>
                </c:pt>
                <c:pt idx="32">
                  <c:v>535760</c:v>
                </c:pt>
                <c:pt idx="33">
                  <c:v>501730</c:v>
                </c:pt>
                <c:pt idx="34">
                  <c:v>490511</c:v>
                </c:pt>
                <c:pt idx="35">
                  <c:v>480820</c:v>
                </c:pt>
                <c:pt idx="36">
                  <c:v>427200</c:v>
                </c:pt>
                <c:pt idx="37">
                  <c:v>418260</c:v>
                </c:pt>
                <c:pt idx="38">
                  <c:v>414520</c:v>
                </c:pt>
                <c:pt idx="39">
                  <c:v>404590</c:v>
                </c:pt>
                <c:pt idx="40">
                  <c:v>386620</c:v>
                </c:pt>
                <c:pt idx="41">
                  <c:v>373100</c:v>
                </c:pt>
                <c:pt idx="42">
                  <c:v>355000</c:v>
                </c:pt>
                <c:pt idx="43">
                  <c:v>352730</c:v>
                </c:pt>
                <c:pt idx="44">
                  <c:v>319310</c:v>
                </c:pt>
                <c:pt idx="45">
                  <c:v>307210</c:v>
                </c:pt>
                <c:pt idx="46">
                  <c:v>287880</c:v>
                </c:pt>
                <c:pt idx="47">
                  <c:v>283060</c:v>
                </c:pt>
                <c:pt idx="48">
                  <c:v>249960</c:v>
                </c:pt>
                <c:pt idx="49">
                  <c:v>245230</c:v>
                </c:pt>
                <c:pt idx="50">
                  <c:v>249790</c:v>
                </c:pt>
                <c:pt idx="51">
                  <c:v>253110</c:v>
                </c:pt>
                <c:pt idx="52">
                  <c:v>263440</c:v>
                </c:pt>
                <c:pt idx="53">
                  <c:v>274640</c:v>
                </c:pt>
                <c:pt idx="54">
                  <c:v>285310</c:v>
                </c:pt>
                <c:pt idx="55">
                  <c:v>293400</c:v>
                </c:pt>
                <c:pt idx="56">
                  <c:v>296610</c:v>
                </c:pt>
                <c:pt idx="57">
                  <c:v>297500</c:v>
                </c:pt>
                <c:pt idx="58">
                  <c:v>304550</c:v>
                </c:pt>
                <c:pt idx="59">
                  <c:v>306860</c:v>
                </c:pt>
                <c:pt idx="60">
                  <c:v>284600</c:v>
                </c:pt>
                <c:pt idx="61">
                  <c:v>279850</c:v>
                </c:pt>
                <c:pt idx="62">
                  <c:v>300090</c:v>
                </c:pt>
                <c:pt idx="63">
                  <c:v>307000</c:v>
                </c:pt>
                <c:pt idx="64">
                  <c:v>327460</c:v>
                </c:pt>
                <c:pt idx="65">
                  <c:v>313890</c:v>
                </c:pt>
                <c:pt idx="66">
                  <c:v>318550</c:v>
                </c:pt>
                <c:pt idx="67">
                  <c:v>320860</c:v>
                </c:pt>
                <c:pt idx="68">
                  <c:v>313460</c:v>
                </c:pt>
                <c:pt idx="69">
                  <c:v>305150</c:v>
                </c:pt>
                <c:pt idx="70">
                  <c:v>296480</c:v>
                </c:pt>
                <c:pt idx="71">
                  <c:v>304770</c:v>
                </c:pt>
                <c:pt idx="72">
                  <c:v>279220</c:v>
                </c:pt>
                <c:pt idx="73">
                  <c:v>271370</c:v>
                </c:pt>
                <c:pt idx="74">
                  <c:v>286550</c:v>
                </c:pt>
                <c:pt idx="75">
                  <c:v>294140</c:v>
                </c:pt>
                <c:pt idx="76">
                  <c:v>292850</c:v>
                </c:pt>
                <c:pt idx="77">
                  <c:v>296410</c:v>
                </c:pt>
                <c:pt idx="78">
                  <c:v>296160</c:v>
                </c:pt>
                <c:pt idx="79">
                  <c:v>297660</c:v>
                </c:pt>
                <c:pt idx="80">
                  <c:v>288700</c:v>
                </c:pt>
                <c:pt idx="81">
                  <c:v>277450</c:v>
                </c:pt>
                <c:pt idx="82">
                  <c:v>279910</c:v>
                </c:pt>
                <c:pt idx="83">
                  <c:v>288950</c:v>
                </c:pt>
                <c:pt idx="84">
                  <c:v>271490</c:v>
                </c:pt>
                <c:pt idx="85">
                  <c:v>268810</c:v>
                </c:pt>
                <c:pt idx="86">
                  <c:v>295630</c:v>
                </c:pt>
                <c:pt idx="87">
                  <c:v>312500</c:v>
                </c:pt>
                <c:pt idx="88">
                  <c:v>316460</c:v>
                </c:pt>
                <c:pt idx="89">
                  <c:v>320990</c:v>
                </c:pt>
                <c:pt idx="90">
                  <c:v>334220</c:v>
                </c:pt>
                <c:pt idx="91">
                  <c:v>343800</c:v>
                </c:pt>
                <c:pt idx="92">
                  <c:v>344760</c:v>
                </c:pt>
                <c:pt idx="93">
                  <c:v>340910</c:v>
                </c:pt>
                <c:pt idx="94">
                  <c:v>345560</c:v>
                </c:pt>
                <c:pt idx="95">
                  <c:v>365840</c:v>
                </c:pt>
                <c:pt idx="96">
                  <c:v>336650</c:v>
                </c:pt>
                <c:pt idx="97">
                  <c:v>333180.31969510973</c:v>
                </c:pt>
                <c:pt idx="98">
                  <c:v>379000</c:v>
                </c:pt>
                <c:pt idx="99">
                  <c:v>402830</c:v>
                </c:pt>
                <c:pt idx="100">
                  <c:v>417140</c:v>
                </c:pt>
                <c:pt idx="101">
                  <c:v>428700</c:v>
                </c:pt>
                <c:pt idx="102">
                  <c:v>433740</c:v>
                </c:pt>
                <c:pt idx="103">
                  <c:v>441010</c:v>
                </c:pt>
                <c:pt idx="104">
                  <c:v>428900</c:v>
                </c:pt>
                <c:pt idx="105">
                  <c:v>427540</c:v>
                </c:pt>
                <c:pt idx="106">
                  <c:v>423090</c:v>
                </c:pt>
                <c:pt idx="107">
                  <c:v>438790</c:v>
                </c:pt>
                <c:pt idx="108">
                  <c:v>412820</c:v>
                </c:pt>
                <c:pt idx="109">
                  <c:v>406460</c:v>
                </c:pt>
                <c:pt idx="110">
                  <c:v>437100</c:v>
                </c:pt>
                <c:pt idx="111">
                  <c:v>448720</c:v>
                </c:pt>
                <c:pt idx="112">
                  <c:v>465470</c:v>
                </c:pt>
                <c:pt idx="113">
                  <c:v>457700</c:v>
                </c:pt>
                <c:pt idx="114">
                  <c:v>463330</c:v>
                </c:pt>
                <c:pt idx="115">
                  <c:v>481250</c:v>
                </c:pt>
                <c:pt idx="116">
                  <c:v>462380</c:v>
                </c:pt>
                <c:pt idx="117">
                  <c:v>450460</c:v>
                </c:pt>
                <c:pt idx="118">
                  <c:v>444629.86574480293</c:v>
                </c:pt>
                <c:pt idx="119">
                  <c:v>453270</c:v>
                </c:pt>
                <c:pt idx="120">
                  <c:v>428980</c:v>
                </c:pt>
                <c:pt idx="121">
                  <c:v>429930</c:v>
                </c:pt>
                <c:pt idx="122">
                  <c:v>464640</c:v>
                </c:pt>
                <c:pt idx="123">
                  <c:v>484370</c:v>
                </c:pt>
                <c:pt idx="124">
                  <c:v>489190</c:v>
                </c:pt>
                <c:pt idx="125">
                  <c:v>492320</c:v>
                </c:pt>
                <c:pt idx="126">
                  <c:v>490780</c:v>
                </c:pt>
                <c:pt idx="127">
                  <c:v>497520</c:v>
                </c:pt>
                <c:pt idx="128">
                  <c:v>482150</c:v>
                </c:pt>
                <c:pt idx="129">
                  <c:v>478780</c:v>
                </c:pt>
                <c:pt idx="130">
                  <c:v>478140</c:v>
                </c:pt>
                <c:pt idx="131">
                  <c:v>489770</c:v>
                </c:pt>
                <c:pt idx="132">
                  <c:v>467160</c:v>
                </c:pt>
                <c:pt idx="133">
                  <c:v>444780</c:v>
                </c:pt>
                <c:pt idx="134">
                  <c:v>484120</c:v>
                </c:pt>
                <c:pt idx="135">
                  <c:v>509240</c:v>
                </c:pt>
                <c:pt idx="136">
                  <c:v>519930</c:v>
                </c:pt>
                <c:pt idx="137">
                  <c:v>518980</c:v>
                </c:pt>
                <c:pt idx="138">
                  <c:v>511420</c:v>
                </c:pt>
                <c:pt idx="139">
                  <c:v>527490</c:v>
                </c:pt>
                <c:pt idx="140">
                  <c:v>516450</c:v>
                </c:pt>
                <c:pt idx="141">
                  <c:v>515170</c:v>
                </c:pt>
                <c:pt idx="142">
                  <c:v>502490</c:v>
                </c:pt>
                <c:pt idx="143">
                  <c:v>510560</c:v>
                </c:pt>
                <c:pt idx="144">
                  <c:v>491840</c:v>
                </c:pt>
                <c:pt idx="145">
                  <c:v>480270</c:v>
                </c:pt>
                <c:pt idx="146">
                  <c:v>518600</c:v>
                </c:pt>
                <c:pt idx="147">
                  <c:v>537950</c:v>
                </c:pt>
                <c:pt idx="148">
                  <c:v>550240</c:v>
                </c:pt>
                <c:pt idx="149">
                  <c:v>555420</c:v>
                </c:pt>
                <c:pt idx="150">
                  <c:v>549470</c:v>
                </c:pt>
                <c:pt idx="151">
                  <c:v>565320</c:v>
                </c:pt>
                <c:pt idx="152">
                  <c:v>555400</c:v>
                </c:pt>
                <c:pt idx="153">
                  <c:v>546430</c:v>
                </c:pt>
                <c:pt idx="154">
                  <c:v>546820</c:v>
                </c:pt>
                <c:pt idx="155">
                  <c:v>549550</c:v>
                </c:pt>
                <c:pt idx="156">
                  <c:v>527780</c:v>
                </c:pt>
                <c:pt idx="157">
                  <c:v>522440</c:v>
                </c:pt>
                <c:pt idx="158">
                  <c:v>564830</c:v>
                </c:pt>
                <c:pt idx="159">
                  <c:v>584460</c:v>
                </c:pt>
                <c:pt idx="160">
                  <c:v>600860</c:v>
                </c:pt>
                <c:pt idx="161">
                  <c:v>602760</c:v>
                </c:pt>
                <c:pt idx="162">
                  <c:v>591460</c:v>
                </c:pt>
                <c:pt idx="163">
                  <c:v>596410</c:v>
                </c:pt>
                <c:pt idx="164">
                  <c:v>578850</c:v>
                </c:pt>
                <c:pt idx="165">
                  <c:v>572000</c:v>
                </c:pt>
                <c:pt idx="166">
                  <c:v>554760</c:v>
                </c:pt>
                <c:pt idx="167">
                  <c:v>557600</c:v>
                </c:pt>
                <c:pt idx="168">
                  <c:v>538690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F2-6DE4-40B5-98DF-8D529F031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23713792"/>
        <c:axId val="123719680"/>
      </c:barChart>
      <c:dateAx>
        <c:axId val="1237137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3719680"/>
        <c:crosses val="autoZero"/>
        <c:auto val="1"/>
        <c:lblOffset val="100"/>
        <c:baseTimeUnit val="months"/>
        <c:majorUnit val="8"/>
        <c:majorTimeUnit val="months"/>
      </c:dateAx>
      <c:valAx>
        <c:axId val="123719680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23713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entury Gothic" panose="020B0502020202020204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0.23379</cdr:x>
      <cdr:y>0.01609</cdr:y>
    </cdr:from>
    <cdr:to>
      <cdr:x>0.34884</cdr:x>
      <cdr:y>0.1235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561097" y="72331"/>
          <a:ext cx="1260317" cy="48289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P:May-07</a:t>
          </a:r>
        </a:p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$594,530 </a:t>
          </a:r>
        </a:p>
      </cdr:txBody>
    </cdr:sp>
  </cdr:relSizeAnchor>
  <cdr:relSizeAnchor xmlns:cdr="http://schemas.openxmlformats.org/drawingml/2006/chartDrawing">
    <cdr:from>
      <cdr:x>0.32865</cdr:x>
      <cdr:y>0.29607</cdr:y>
    </cdr:from>
    <cdr:to>
      <cdr:x>0.43484</cdr:x>
      <cdr:y>0.47458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00226" y="1331055"/>
          <a:ext cx="1163259" cy="802545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>
            <a:alpha val="50196"/>
          </a:srgbClr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T: Feb-09</a:t>
          </a:r>
        </a:p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$245,230</a:t>
          </a:r>
        </a:p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-59% from</a:t>
          </a:r>
        </a:p>
        <a:p xmlns:a="http://schemas.openxmlformats.org/drawingml/2006/main">
          <a:pPr algn="ctr"/>
          <a:r>
            <a:rPr lang="en-US" sz="1200" b="1" dirty="0">
              <a:solidFill>
                <a:srgbClr val="FF0000"/>
              </a:solidFill>
              <a:latin typeface="Century Gothic" panose="020B0502020202020204" pitchFamily="34" charset="0"/>
            </a:rPr>
            <a:t>peak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F94C0-8351-485D-A6F8-330F1109340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12EEF-5EF8-4397-BAF3-77E8A8E4A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EA613-35CE-4473-A243-24F5BB3358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21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9870"/>
            <a:ext cx="1371600" cy="4157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822192"/>
            <a:ext cx="6870193" cy="1681388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965738" y="3509962"/>
            <a:ext cx="3702263" cy="91440"/>
          </a:xfrm>
          <a:prstGeom prst="rect">
            <a:avLst/>
          </a:prstGeom>
          <a:solidFill>
            <a:srgbClr val="3AC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516162" y="3509962"/>
            <a:ext cx="2951073" cy="91440"/>
          </a:xfrm>
          <a:prstGeom prst="rect">
            <a:avLst/>
          </a:prstGeom>
          <a:solidFill>
            <a:srgbClr val="EE4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3759200" y="3509962"/>
            <a:ext cx="4327301" cy="91440"/>
          </a:xfrm>
          <a:prstGeom prst="rect">
            <a:avLst/>
          </a:prstGeom>
          <a:solidFill>
            <a:srgbClr val="6D9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115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30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81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18744" y="1219201"/>
            <a:ext cx="10954512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49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3"/>
          </p:nvPr>
        </p:nvSpPr>
        <p:spPr>
          <a:xfrm>
            <a:off x="304800" y="1315616"/>
            <a:ext cx="7518400" cy="50727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4"/>
          </p:nvPr>
        </p:nvSpPr>
        <p:spPr>
          <a:xfrm>
            <a:off x="7924800" y="1315616"/>
            <a:ext cx="4064000" cy="50727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564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3"/>
          </p:nvPr>
        </p:nvSpPr>
        <p:spPr>
          <a:xfrm>
            <a:off x="263329" y="1318723"/>
            <a:ext cx="5726923" cy="47275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4"/>
          </p:nvPr>
        </p:nvSpPr>
        <p:spPr>
          <a:xfrm>
            <a:off x="6228701" y="1318723"/>
            <a:ext cx="5726923" cy="47275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197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16211" y="123577"/>
            <a:ext cx="11959579" cy="1056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81" y="1219200"/>
            <a:ext cx="10954512" cy="4515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7342088" y="1109680"/>
            <a:ext cx="4733701" cy="82487"/>
          </a:xfrm>
          <a:prstGeom prst="rect">
            <a:avLst/>
          </a:prstGeom>
          <a:solidFill>
            <a:srgbClr val="3AC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09886" y="1109680"/>
            <a:ext cx="4733701" cy="82487"/>
          </a:xfrm>
          <a:prstGeom prst="rect">
            <a:avLst/>
          </a:prstGeom>
          <a:solidFill>
            <a:srgbClr val="EE4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729151" y="1109680"/>
            <a:ext cx="4733701" cy="82487"/>
          </a:xfrm>
          <a:prstGeom prst="rect">
            <a:avLst/>
          </a:prstGeom>
          <a:solidFill>
            <a:srgbClr val="6D9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2272"/>
            <a:ext cx="787400" cy="828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5" y="5895771"/>
            <a:ext cx="11960352" cy="88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744" y="1219201"/>
            <a:ext cx="10954512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California, January 2019: $538,690, -3.4% MTM, +2.1% YTY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356" y="99423"/>
            <a:ext cx="10392229" cy="609600"/>
          </a:xfrm>
        </p:spPr>
        <p:txBody>
          <a:bodyPr/>
          <a:lstStyle/>
          <a:p>
            <a:r>
              <a:rPr lang="en-US" sz="3600" dirty="0"/>
              <a:t>Home Prices Continued to Grow but at a Very Modest Pace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618744" y="1600200"/>
          <a:ext cx="10954512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Down Arrow 10"/>
          <p:cNvSpPr/>
          <p:nvPr/>
        </p:nvSpPr>
        <p:spPr>
          <a:xfrm>
            <a:off x="11149202" y="2057400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10439400" y="2352020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61601" y="1534180"/>
            <a:ext cx="1149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Jan-19:  $538,690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0" y="1828800"/>
            <a:ext cx="99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Jan-18: $527,780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648200" y="3733800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733800" y="2156824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52400" y="6271471"/>
            <a:ext cx="4059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SERIES: Median Price of Existing Single Family Homes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SOURCE:  CALIFORNIA ASSOCIATION OF REALTORS® </a:t>
            </a:r>
          </a:p>
        </p:txBody>
      </p:sp>
    </p:spTree>
    <p:extLst>
      <p:ext uri="{BB962C8B-B14F-4D97-AF65-F5344CB8AC3E}">
        <p14:creationId xmlns:p14="http://schemas.microsoft.com/office/powerpoint/2010/main" val="2498977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w CAR Websi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484A"/>
      </a:accent1>
      <a:accent2>
        <a:srgbClr val="3AC9BB"/>
      </a:accent2>
      <a:accent3>
        <a:srgbClr val="FFA605"/>
      </a:accent3>
      <a:accent4>
        <a:srgbClr val="6D9BEB"/>
      </a:accent4>
      <a:accent5>
        <a:srgbClr val="05D6EE"/>
      </a:accent5>
      <a:accent6>
        <a:srgbClr val="800080"/>
      </a:accent6>
      <a:hlink>
        <a:srgbClr val="0000FF"/>
      </a:hlink>
      <a:folHlink>
        <a:srgbClr val="800080"/>
      </a:folHlink>
    </a:clrScheme>
    <a:fontScheme name="Century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Home Prices Continued to Grow but at a Very Modest 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Prices Continued to Grow but at a Very Modest Pace</dc:title>
  <dc:creator>Lotus Lou</dc:creator>
  <cp:lastModifiedBy>Lotus Lou</cp:lastModifiedBy>
  <cp:revision>1</cp:revision>
  <dcterms:created xsi:type="dcterms:W3CDTF">2019-02-19T23:35:59Z</dcterms:created>
  <dcterms:modified xsi:type="dcterms:W3CDTF">2019-02-19T23:36:09Z</dcterms:modified>
</cp:coreProperties>
</file>