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9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97-4E99-8F26-45B797684AE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97-4E99-8F26-45B797684AE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97-4E99-8F26-45B797684AE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697-4E99-8F26-45B797684AE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697-4E99-8F26-45B797684AE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697-4E99-8F26-45B797684AE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697-4E99-8F26-45B797684AE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697-4E99-8F26-45B797684AE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697-4E99-8F26-45B797684AE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697-4E99-8F26-45B797684AE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697-4E99-8F26-45B797684AE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697-4E99-8F26-45B797684AE8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B697-4E99-8F26-45B797684AE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9-B697-4E99-8F26-45B797684AE8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B697-4E99-8F26-45B797684AE8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B-B697-4E99-8F26-45B797684AE8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B697-4E99-8F26-45B797684AE8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B697-4E99-8F26-45B797684AE8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B697-4E99-8F26-45B797684AE8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F-B697-4E99-8F26-45B797684AE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B697-4E99-8F26-45B797684AE8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1-B697-4E99-8F26-45B797684AE8}"/>
              </c:ext>
            </c:extLst>
          </c:dPt>
          <c:dPt>
            <c:idx val="2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B697-4E99-8F26-45B797684AE8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3-B697-4E99-8F26-45B797684AE8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B697-4E99-8F26-45B797684AE8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B697-4E99-8F26-45B797684AE8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B697-4E99-8F26-45B797684AE8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B697-4E99-8F26-45B797684AE8}"/>
              </c:ext>
            </c:extLst>
          </c:dPt>
          <c:dPt>
            <c:idx val="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B697-4E99-8F26-45B797684AE8}"/>
              </c:ext>
            </c:extLst>
          </c:dPt>
          <c:dPt>
            <c:idx val="2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B697-4E99-8F26-45B797684AE8}"/>
              </c:ext>
            </c:extLst>
          </c:dPt>
          <c:dPt>
            <c:idx val="3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B697-4E99-8F26-45B797684AE8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B697-4E99-8F26-45B797684AE8}"/>
              </c:ext>
            </c:extLst>
          </c:dPt>
          <c:dPt>
            <c:idx val="3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B697-4E99-8F26-45B797684AE8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B697-4E99-8F26-45B797684AE8}"/>
              </c:ext>
            </c:extLst>
          </c:dPt>
          <c:dPt>
            <c:idx val="3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B697-4E99-8F26-45B797684AE8}"/>
              </c:ext>
            </c:extLst>
          </c:dPt>
          <c:dPt>
            <c:idx val="3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B697-4E99-8F26-45B797684AE8}"/>
              </c:ext>
            </c:extLst>
          </c:dPt>
          <c:dPt>
            <c:idx val="3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D-B697-4E99-8F26-45B797684AE8}"/>
              </c:ext>
            </c:extLst>
          </c:dPt>
          <c:dPt>
            <c:idx val="3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F-B697-4E99-8F26-45B797684AE8}"/>
              </c:ext>
            </c:extLst>
          </c:dPt>
          <c:dPt>
            <c:idx val="3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1-B697-4E99-8F26-45B797684AE8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3-B697-4E99-8F26-45B797684AE8}"/>
              </c:ext>
            </c:extLst>
          </c:dPt>
          <c:dPt>
            <c:idx val="4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5-B697-4E99-8F26-45B797684AE8}"/>
              </c:ext>
            </c:extLst>
          </c:dPt>
          <c:dPt>
            <c:idx val="4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7-B697-4E99-8F26-45B797684AE8}"/>
              </c:ext>
            </c:extLst>
          </c:dPt>
          <c:dPt>
            <c:idx val="4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9-B697-4E99-8F26-45B797684AE8}"/>
              </c:ext>
            </c:extLst>
          </c:dPt>
          <c:dPt>
            <c:idx val="4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B-B697-4E99-8F26-45B797684AE8}"/>
              </c:ext>
            </c:extLst>
          </c:dPt>
          <c:dPt>
            <c:idx val="4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D-B697-4E99-8F26-45B797684AE8}"/>
              </c:ext>
            </c:extLst>
          </c:dPt>
          <c:dPt>
            <c:idx val="4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F-B697-4E99-8F26-45B797684AE8}"/>
              </c:ext>
            </c:extLst>
          </c:dPt>
          <c:dPt>
            <c:idx val="4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1-B697-4E99-8F26-45B797684AE8}"/>
              </c:ext>
            </c:extLst>
          </c:dPt>
          <c:dPt>
            <c:idx val="4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3-B697-4E99-8F26-45B797684AE8}"/>
              </c:ext>
            </c:extLst>
          </c:dPt>
          <c:dPt>
            <c:idx val="4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5-B697-4E99-8F26-45B797684AE8}"/>
              </c:ext>
            </c:extLst>
          </c:dPt>
          <c:dPt>
            <c:idx val="4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7-B697-4E99-8F26-45B797684AE8}"/>
              </c:ext>
            </c:extLst>
          </c:dPt>
          <c:dPt>
            <c:idx val="5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9-B697-4E99-8F26-45B797684AE8}"/>
              </c:ext>
            </c:extLst>
          </c:dPt>
          <c:dPt>
            <c:idx val="5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B-B697-4E99-8F26-45B797684AE8}"/>
              </c:ext>
            </c:extLst>
          </c:dPt>
          <c:dPt>
            <c:idx val="5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D-B697-4E99-8F26-45B797684AE8}"/>
              </c:ext>
            </c:extLst>
          </c:dPt>
          <c:dPt>
            <c:idx val="5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F-B697-4E99-8F26-45B797684AE8}"/>
              </c:ext>
            </c:extLst>
          </c:dPt>
          <c:dPt>
            <c:idx val="5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1-B697-4E99-8F26-45B797684AE8}"/>
              </c:ext>
            </c:extLst>
          </c:dPt>
          <c:dPt>
            <c:idx val="5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3-B697-4E99-8F26-45B797684AE8}"/>
              </c:ext>
            </c:extLst>
          </c:dPt>
          <c:dPt>
            <c:idx val="5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5-B697-4E99-8F26-45B797684AE8}"/>
              </c:ext>
            </c:extLst>
          </c:dPt>
          <c:dPt>
            <c:idx val="5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7-B697-4E99-8F26-45B797684AE8}"/>
              </c:ext>
            </c:extLst>
          </c:dPt>
          <c:dPt>
            <c:idx val="5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9-B697-4E99-8F26-45B797684AE8}"/>
              </c:ext>
            </c:extLst>
          </c:dPt>
          <c:dPt>
            <c:idx val="5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B-B697-4E99-8F26-45B797684AE8}"/>
              </c:ext>
            </c:extLst>
          </c:dPt>
          <c:dPt>
            <c:idx val="6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6C-B697-4E99-8F26-45B797684AE8}"/>
              </c:ext>
            </c:extLst>
          </c:dPt>
          <c:dPt>
            <c:idx val="6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6D-B697-4E99-8F26-45B797684AE8}"/>
              </c:ext>
            </c:extLst>
          </c:dPt>
          <c:dPt>
            <c:idx val="6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6E-B697-4E99-8F26-45B797684AE8}"/>
              </c:ext>
            </c:extLst>
          </c:dPt>
          <c:dPt>
            <c:idx val="6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6F-B697-4E99-8F26-45B797684AE8}"/>
              </c:ext>
            </c:extLst>
          </c:dPt>
          <c:dPt>
            <c:idx val="6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0-B697-4E99-8F26-45B797684AE8}"/>
              </c:ext>
            </c:extLst>
          </c:dPt>
          <c:dPt>
            <c:idx val="6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1-B697-4E99-8F26-45B797684AE8}"/>
              </c:ext>
            </c:extLst>
          </c:dPt>
          <c:dPt>
            <c:idx val="6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2-B697-4E99-8F26-45B797684AE8}"/>
              </c:ext>
            </c:extLst>
          </c:dPt>
          <c:dPt>
            <c:idx val="6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3-B697-4E99-8F26-45B797684AE8}"/>
              </c:ext>
            </c:extLst>
          </c:dPt>
          <c:dPt>
            <c:idx val="6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4-B697-4E99-8F26-45B797684AE8}"/>
              </c:ext>
            </c:extLst>
          </c:dPt>
          <c:dPt>
            <c:idx val="6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5-B697-4E99-8F26-45B797684AE8}"/>
              </c:ext>
            </c:extLst>
          </c:dPt>
          <c:dPt>
            <c:idx val="7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6-B697-4E99-8F26-45B797684AE8}"/>
              </c:ext>
            </c:extLst>
          </c:dPt>
          <c:dPt>
            <c:idx val="7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77-B697-4E99-8F26-45B797684AE8}"/>
              </c:ext>
            </c:extLst>
          </c:dPt>
          <c:dPt>
            <c:idx val="7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9-B697-4E99-8F26-45B797684AE8}"/>
              </c:ext>
            </c:extLst>
          </c:dPt>
          <c:dPt>
            <c:idx val="7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B-B697-4E99-8F26-45B797684AE8}"/>
              </c:ext>
            </c:extLst>
          </c:dPt>
          <c:dPt>
            <c:idx val="7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D-B697-4E99-8F26-45B797684AE8}"/>
              </c:ext>
            </c:extLst>
          </c:dPt>
          <c:dPt>
            <c:idx val="7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F-B697-4E99-8F26-45B797684AE8}"/>
              </c:ext>
            </c:extLst>
          </c:dPt>
          <c:dPt>
            <c:idx val="7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1-B697-4E99-8F26-45B797684AE8}"/>
              </c:ext>
            </c:extLst>
          </c:dPt>
          <c:dPt>
            <c:idx val="7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3-B697-4E99-8F26-45B797684AE8}"/>
              </c:ext>
            </c:extLst>
          </c:dPt>
          <c:dPt>
            <c:idx val="7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5-B697-4E99-8F26-45B797684AE8}"/>
              </c:ext>
            </c:extLst>
          </c:dPt>
          <c:dPt>
            <c:idx val="7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7-B697-4E99-8F26-45B797684AE8}"/>
              </c:ext>
            </c:extLst>
          </c:dPt>
          <c:dPt>
            <c:idx val="8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9-B697-4E99-8F26-45B797684AE8}"/>
              </c:ext>
            </c:extLst>
          </c:dPt>
          <c:dPt>
            <c:idx val="8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B-B697-4E99-8F26-45B797684AE8}"/>
              </c:ext>
            </c:extLst>
          </c:dPt>
          <c:dPt>
            <c:idx val="8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D-B697-4E99-8F26-45B797684AE8}"/>
              </c:ext>
            </c:extLst>
          </c:dPt>
          <c:dPt>
            <c:idx val="8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8F-B697-4E99-8F26-45B797684AE8}"/>
              </c:ext>
            </c:extLst>
          </c:dPt>
          <c:dPt>
            <c:idx val="8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1-B697-4E99-8F26-45B797684AE8}"/>
              </c:ext>
            </c:extLst>
          </c:dPt>
          <c:dPt>
            <c:idx val="8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3-B697-4E99-8F26-45B797684AE8}"/>
              </c:ext>
            </c:extLst>
          </c:dPt>
          <c:dPt>
            <c:idx val="8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5-B697-4E99-8F26-45B797684AE8}"/>
              </c:ext>
            </c:extLst>
          </c:dPt>
          <c:dPt>
            <c:idx val="8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7-B697-4E99-8F26-45B797684AE8}"/>
              </c:ext>
            </c:extLst>
          </c:dPt>
          <c:dPt>
            <c:idx val="8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9-B697-4E99-8F26-45B797684AE8}"/>
              </c:ext>
            </c:extLst>
          </c:dPt>
          <c:dPt>
            <c:idx val="8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B-B697-4E99-8F26-45B797684AE8}"/>
              </c:ext>
            </c:extLst>
          </c:dPt>
          <c:dPt>
            <c:idx val="9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D-B697-4E99-8F26-45B797684AE8}"/>
              </c:ext>
            </c:extLst>
          </c:dPt>
          <c:dPt>
            <c:idx val="9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9F-B697-4E99-8F26-45B797684AE8}"/>
              </c:ext>
            </c:extLst>
          </c:dPt>
          <c:dPt>
            <c:idx val="9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1-B697-4E99-8F26-45B797684AE8}"/>
              </c:ext>
            </c:extLst>
          </c:dPt>
          <c:dPt>
            <c:idx val="9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3-B697-4E99-8F26-45B797684AE8}"/>
              </c:ext>
            </c:extLst>
          </c:dPt>
          <c:dPt>
            <c:idx val="9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5-B697-4E99-8F26-45B797684AE8}"/>
              </c:ext>
            </c:extLst>
          </c:dPt>
          <c:dPt>
            <c:idx val="9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7-B697-4E99-8F26-45B797684AE8}"/>
              </c:ext>
            </c:extLst>
          </c:dPt>
          <c:dPt>
            <c:idx val="9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9-B697-4E99-8F26-45B797684AE8}"/>
              </c:ext>
            </c:extLst>
          </c:dPt>
          <c:dPt>
            <c:idx val="9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B-B697-4E99-8F26-45B797684AE8}"/>
              </c:ext>
            </c:extLst>
          </c:dPt>
          <c:dPt>
            <c:idx val="9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D-B697-4E99-8F26-45B797684AE8}"/>
              </c:ext>
            </c:extLst>
          </c:dPt>
          <c:dPt>
            <c:idx val="9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AF-B697-4E99-8F26-45B797684AE8}"/>
              </c:ext>
            </c:extLst>
          </c:dPt>
          <c:dPt>
            <c:idx val="10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1-B697-4E99-8F26-45B797684AE8}"/>
              </c:ext>
            </c:extLst>
          </c:dPt>
          <c:dPt>
            <c:idx val="10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3-B697-4E99-8F26-45B797684AE8}"/>
              </c:ext>
            </c:extLst>
          </c:dPt>
          <c:dPt>
            <c:idx val="10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5-B697-4E99-8F26-45B797684AE8}"/>
              </c:ext>
            </c:extLst>
          </c:dPt>
          <c:dPt>
            <c:idx val="10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7-B697-4E99-8F26-45B797684AE8}"/>
              </c:ext>
            </c:extLst>
          </c:dPt>
          <c:dPt>
            <c:idx val="10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9-B697-4E99-8F26-45B797684AE8}"/>
              </c:ext>
            </c:extLst>
          </c:dPt>
          <c:dPt>
            <c:idx val="10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B-B697-4E99-8F26-45B797684AE8}"/>
              </c:ext>
            </c:extLst>
          </c:dPt>
          <c:dPt>
            <c:idx val="10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D-B697-4E99-8F26-45B797684AE8}"/>
              </c:ext>
            </c:extLst>
          </c:dPt>
          <c:dPt>
            <c:idx val="10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BF-B697-4E99-8F26-45B797684AE8}"/>
              </c:ext>
            </c:extLst>
          </c:dPt>
          <c:dPt>
            <c:idx val="10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C0-B697-4E99-8F26-45B797684AE8}"/>
              </c:ext>
            </c:extLst>
          </c:dPt>
          <c:dPt>
            <c:idx val="10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C1-B697-4E99-8F26-45B797684AE8}"/>
              </c:ext>
            </c:extLst>
          </c:dPt>
          <c:dPt>
            <c:idx val="12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3-B697-4E99-8F26-45B797684AE8}"/>
              </c:ext>
            </c:extLst>
          </c:dPt>
          <c:dPt>
            <c:idx val="12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5-B697-4E99-8F26-45B797684AE8}"/>
              </c:ext>
            </c:extLst>
          </c:dPt>
          <c:dPt>
            <c:idx val="12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7-B697-4E99-8F26-45B797684AE8}"/>
              </c:ext>
            </c:extLst>
          </c:dPt>
          <c:dPt>
            <c:idx val="1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9-B697-4E99-8F26-45B797684AE8}"/>
              </c:ext>
            </c:extLst>
          </c:dPt>
          <c:dPt>
            <c:idx val="1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B-B697-4E99-8F26-45B797684AE8}"/>
              </c:ext>
            </c:extLst>
          </c:dPt>
          <c:dPt>
            <c:idx val="12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D-B697-4E99-8F26-45B797684AE8}"/>
              </c:ext>
            </c:extLst>
          </c:dPt>
          <c:dPt>
            <c:idx val="12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CF-B697-4E99-8F26-45B797684AE8}"/>
              </c:ext>
            </c:extLst>
          </c:dPt>
          <c:dPt>
            <c:idx val="12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1-B697-4E99-8F26-45B797684AE8}"/>
              </c:ext>
            </c:extLst>
          </c:dPt>
          <c:dPt>
            <c:idx val="12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3-B697-4E99-8F26-45B797684AE8}"/>
              </c:ext>
            </c:extLst>
          </c:dPt>
          <c:dPt>
            <c:idx val="12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5-B697-4E99-8F26-45B797684AE8}"/>
              </c:ext>
            </c:extLst>
          </c:dPt>
          <c:dPt>
            <c:idx val="13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7-B697-4E99-8F26-45B797684AE8}"/>
              </c:ext>
            </c:extLst>
          </c:dPt>
          <c:dPt>
            <c:idx val="1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9-B697-4E99-8F26-45B797684AE8}"/>
              </c:ext>
            </c:extLst>
          </c:dPt>
          <c:dPt>
            <c:idx val="13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B-B697-4E99-8F26-45B797684AE8}"/>
              </c:ext>
            </c:extLst>
          </c:dPt>
          <c:dPt>
            <c:idx val="13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D-B697-4E99-8F26-45B797684AE8}"/>
              </c:ext>
            </c:extLst>
          </c:dPt>
          <c:dPt>
            <c:idx val="13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DF-B697-4E99-8F26-45B797684AE8}"/>
              </c:ext>
            </c:extLst>
          </c:dPt>
          <c:dPt>
            <c:idx val="13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1-B697-4E99-8F26-45B797684AE8}"/>
              </c:ext>
            </c:extLst>
          </c:dPt>
          <c:dPt>
            <c:idx val="13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3-B697-4E99-8F26-45B797684AE8}"/>
              </c:ext>
            </c:extLst>
          </c:dPt>
          <c:dPt>
            <c:idx val="13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5-B697-4E99-8F26-45B797684AE8}"/>
              </c:ext>
            </c:extLst>
          </c:dPt>
          <c:dPt>
            <c:idx val="138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7-B697-4E99-8F26-45B797684AE8}"/>
              </c:ext>
            </c:extLst>
          </c:dPt>
          <c:dPt>
            <c:idx val="13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9-B697-4E99-8F26-45B797684AE8}"/>
              </c:ext>
            </c:extLst>
          </c:dPt>
          <c:dPt>
            <c:idx val="14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A-36EE-499F-8492-F8D7C8038B40}"/>
              </c:ext>
            </c:extLst>
          </c:dPt>
          <c:dPt>
            <c:idx val="14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C-F738-4B0B-BF6A-8520C14E5C2E}"/>
              </c:ext>
            </c:extLst>
          </c:dPt>
          <c:dPt>
            <c:idx val="14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EE-03AB-402F-8484-E7714D117845}"/>
              </c:ext>
            </c:extLst>
          </c:dPt>
          <c:dPt>
            <c:idx val="14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0-5CCB-4503-9423-74020BA7FA10}"/>
              </c:ext>
            </c:extLst>
          </c:dPt>
          <c:dPt>
            <c:idx val="14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2-3A5E-477D-873C-718412208C93}"/>
              </c:ext>
            </c:extLst>
          </c:dPt>
          <c:dPt>
            <c:idx val="14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3-3A5E-477D-873C-718412208C93}"/>
              </c:ext>
            </c:extLst>
          </c:dPt>
          <c:dPt>
            <c:idx val="14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6-90D8-4095-B808-374E7071DDA4}"/>
              </c:ext>
            </c:extLst>
          </c:dPt>
          <c:dPt>
            <c:idx val="14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8-B7A3-48AB-A3D8-917BADFB1599}"/>
              </c:ext>
            </c:extLst>
          </c:dPt>
          <c:dPt>
            <c:idx val="14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A-C02B-4BA4-8BE0-6D6E9D7E555F}"/>
              </c:ext>
            </c:extLst>
          </c:dPt>
          <c:dPt>
            <c:idx val="14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C-E3EE-4C74-B2BF-BE4372A3192D}"/>
              </c:ext>
            </c:extLst>
          </c:dPt>
          <c:dPt>
            <c:idx val="15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FE-8450-4418-AC94-7F12D1DA318D}"/>
              </c:ext>
            </c:extLst>
          </c:dPt>
          <c:dPt>
            <c:idx val="15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0-4FC8-466A-A4E3-604845DE03BC}"/>
              </c:ext>
            </c:extLst>
          </c:dPt>
          <c:dPt>
            <c:idx val="15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2-3049-4561-836F-829EB7794F6F}"/>
              </c:ext>
            </c:extLst>
          </c:dPt>
          <c:dPt>
            <c:idx val="15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4-16EA-4E40-9349-73F51FAE5AC6}"/>
              </c:ext>
            </c:extLst>
          </c:dPt>
          <c:dPt>
            <c:idx val="15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6-E152-43D4-9D7F-FB14C58A6017}"/>
              </c:ext>
            </c:extLst>
          </c:dPt>
          <c:dPt>
            <c:idx val="15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8-ADB3-452C-9131-853B722AD939}"/>
              </c:ext>
            </c:extLst>
          </c:dPt>
          <c:dPt>
            <c:idx val="168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10B-F9B3-4100-BC41-16327BAD0C8F}"/>
              </c:ext>
            </c:extLst>
          </c:dPt>
          <c:cat>
            <c:numRef>
              <c:f>Sheet1!$A$2:$A$230</c:f>
              <c:numCache>
                <c:formatCode>mmm\-yy</c:formatCode>
                <c:ptCount val="169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  <c:pt idx="137">
                  <c:v>42522</c:v>
                </c:pt>
                <c:pt idx="138">
                  <c:v>42552</c:v>
                </c:pt>
                <c:pt idx="139">
                  <c:v>42583</c:v>
                </c:pt>
                <c:pt idx="140">
                  <c:v>42614</c:v>
                </c:pt>
                <c:pt idx="141">
                  <c:v>42644</c:v>
                </c:pt>
                <c:pt idx="142">
                  <c:v>42675</c:v>
                </c:pt>
                <c:pt idx="143">
                  <c:v>42705</c:v>
                </c:pt>
                <c:pt idx="144">
                  <c:v>42736</c:v>
                </c:pt>
                <c:pt idx="145">
                  <c:v>42767</c:v>
                </c:pt>
                <c:pt idx="146">
                  <c:v>42795</c:v>
                </c:pt>
                <c:pt idx="147">
                  <c:v>42826</c:v>
                </c:pt>
                <c:pt idx="148">
                  <c:v>42856</c:v>
                </c:pt>
                <c:pt idx="149">
                  <c:v>42887</c:v>
                </c:pt>
                <c:pt idx="150">
                  <c:v>42917</c:v>
                </c:pt>
                <c:pt idx="151">
                  <c:v>42948</c:v>
                </c:pt>
                <c:pt idx="152">
                  <c:v>42979</c:v>
                </c:pt>
                <c:pt idx="153">
                  <c:v>43009</c:v>
                </c:pt>
                <c:pt idx="154">
                  <c:v>43040</c:v>
                </c:pt>
                <c:pt idx="155">
                  <c:v>43070</c:v>
                </c:pt>
                <c:pt idx="156">
                  <c:v>43101</c:v>
                </c:pt>
                <c:pt idx="157">
                  <c:v>43132</c:v>
                </c:pt>
                <c:pt idx="158">
                  <c:v>43160</c:v>
                </c:pt>
                <c:pt idx="159">
                  <c:v>43191</c:v>
                </c:pt>
                <c:pt idx="160">
                  <c:v>43221</c:v>
                </c:pt>
                <c:pt idx="161">
                  <c:v>43252</c:v>
                </c:pt>
                <c:pt idx="162">
                  <c:v>43282</c:v>
                </c:pt>
                <c:pt idx="163">
                  <c:v>43313</c:v>
                </c:pt>
                <c:pt idx="164">
                  <c:v>43344</c:v>
                </c:pt>
                <c:pt idx="165">
                  <c:v>43374</c:v>
                </c:pt>
                <c:pt idx="166">
                  <c:v>43405</c:v>
                </c:pt>
                <c:pt idx="167">
                  <c:v>43435</c:v>
                </c:pt>
                <c:pt idx="168">
                  <c:v>43466</c:v>
                </c:pt>
              </c:numCache>
            </c:numRef>
          </c:cat>
          <c:val>
            <c:numRef>
              <c:f>Sheet1!$B$2:$B$230</c:f>
              <c:numCache>
                <c:formatCode>_(* #,##0_);_(* \(#,##0\);_(* "-"??_);_(@_)</c:formatCode>
                <c:ptCount val="169"/>
                <c:pt idx="0">
                  <c:v>625570</c:v>
                </c:pt>
                <c:pt idx="1">
                  <c:v>566250</c:v>
                </c:pt>
                <c:pt idx="2">
                  <c:v>580290</c:v>
                </c:pt>
                <c:pt idx="3">
                  <c:v>594740</c:v>
                </c:pt>
                <c:pt idx="4">
                  <c:v>586800</c:v>
                </c:pt>
                <c:pt idx="5">
                  <c:v>591220</c:v>
                </c:pt>
                <c:pt idx="6">
                  <c:v>588240</c:v>
                </c:pt>
                <c:pt idx="7">
                  <c:v>593560</c:v>
                </c:pt>
                <c:pt idx="8">
                  <c:v>584360</c:v>
                </c:pt>
                <c:pt idx="9">
                  <c:v>570090</c:v>
                </c:pt>
                <c:pt idx="10">
                  <c:v>537210</c:v>
                </c:pt>
                <c:pt idx="11">
                  <c:v>496590</c:v>
                </c:pt>
                <c:pt idx="12">
                  <c:v>483480</c:v>
                </c:pt>
                <c:pt idx="13">
                  <c:v>470350</c:v>
                </c:pt>
                <c:pt idx="14">
                  <c:v>482810</c:v>
                </c:pt>
                <c:pt idx="15">
                  <c:v>473700</c:v>
                </c:pt>
                <c:pt idx="16">
                  <c:v>446700</c:v>
                </c:pt>
                <c:pt idx="17">
                  <c:v>433520</c:v>
                </c:pt>
                <c:pt idx="18">
                  <c:v>416620</c:v>
                </c:pt>
                <c:pt idx="19">
                  <c:v>414400</c:v>
                </c:pt>
                <c:pt idx="20">
                  <c:v>412140</c:v>
                </c:pt>
                <c:pt idx="21">
                  <c:v>414390</c:v>
                </c:pt>
                <c:pt idx="22">
                  <c:v>411720</c:v>
                </c:pt>
                <c:pt idx="23">
                  <c:v>407840</c:v>
                </c:pt>
                <c:pt idx="24">
                  <c:v>365770</c:v>
                </c:pt>
                <c:pt idx="25">
                  <c:v>371550</c:v>
                </c:pt>
                <c:pt idx="26">
                  <c:v>350630</c:v>
                </c:pt>
                <c:pt idx="27">
                  <c:v>315870</c:v>
                </c:pt>
                <c:pt idx="28">
                  <c:v>302580</c:v>
                </c:pt>
                <c:pt idx="29">
                  <c:v>299030</c:v>
                </c:pt>
                <c:pt idx="30">
                  <c:v>289460</c:v>
                </c:pt>
                <c:pt idx="31">
                  <c:v>270000</c:v>
                </c:pt>
                <c:pt idx="32">
                  <c:v>227390</c:v>
                </c:pt>
                <c:pt idx="33">
                  <c:v>223750</c:v>
                </c:pt>
                <c:pt idx="34">
                  <c:v>241240</c:v>
                </c:pt>
                <c:pt idx="35">
                  <c:v>251830</c:v>
                </c:pt>
                <c:pt idx="36">
                  <c:v>258780</c:v>
                </c:pt>
                <c:pt idx="37">
                  <c:v>267780</c:v>
                </c:pt>
                <c:pt idx="38">
                  <c:v>287120</c:v>
                </c:pt>
                <c:pt idx="39">
                  <c:v>328620</c:v>
                </c:pt>
                <c:pt idx="40">
                  <c:v>360230</c:v>
                </c:pt>
                <c:pt idx="41">
                  <c:v>378000</c:v>
                </c:pt>
                <c:pt idx="42">
                  <c:v>404910</c:v>
                </c:pt>
                <c:pt idx="43">
                  <c:v>425350</c:v>
                </c:pt>
                <c:pt idx="44">
                  <c:v>463910</c:v>
                </c:pt>
                <c:pt idx="45">
                  <c:v>478500</c:v>
                </c:pt>
                <c:pt idx="46">
                  <c:v>453880</c:v>
                </c:pt>
                <c:pt idx="47">
                  <c:v>469940</c:v>
                </c:pt>
                <c:pt idx="48">
                  <c:v>504630</c:v>
                </c:pt>
                <c:pt idx="49">
                  <c:v>498580</c:v>
                </c:pt>
                <c:pt idx="50">
                  <c:v>466430</c:v>
                </c:pt>
                <c:pt idx="51">
                  <c:v>468920</c:v>
                </c:pt>
                <c:pt idx="52">
                  <c:v>463420</c:v>
                </c:pt>
                <c:pt idx="53">
                  <c:v>457090</c:v>
                </c:pt>
                <c:pt idx="54">
                  <c:v>472420</c:v>
                </c:pt>
                <c:pt idx="55">
                  <c:v>468580</c:v>
                </c:pt>
                <c:pt idx="56">
                  <c:v>464300</c:v>
                </c:pt>
                <c:pt idx="57">
                  <c:v>489400</c:v>
                </c:pt>
                <c:pt idx="58">
                  <c:v>479500</c:v>
                </c:pt>
                <c:pt idx="59">
                  <c:v>465080</c:v>
                </c:pt>
                <c:pt idx="60">
                  <c:v>440500</c:v>
                </c:pt>
                <c:pt idx="61">
                  <c:v>434440</c:v>
                </c:pt>
                <c:pt idx="62">
                  <c:v>433380</c:v>
                </c:pt>
                <c:pt idx="63">
                  <c:v>414820</c:v>
                </c:pt>
                <c:pt idx="64">
                  <c:v>475610</c:v>
                </c:pt>
                <c:pt idx="65">
                  <c:v>423380</c:v>
                </c:pt>
                <c:pt idx="66">
                  <c:v>381560</c:v>
                </c:pt>
                <c:pt idx="67">
                  <c:v>389700</c:v>
                </c:pt>
                <c:pt idx="68">
                  <c:v>396680</c:v>
                </c:pt>
                <c:pt idx="69">
                  <c:v>387710</c:v>
                </c:pt>
                <c:pt idx="70">
                  <c:v>405370</c:v>
                </c:pt>
                <c:pt idx="71">
                  <c:v>415100</c:v>
                </c:pt>
                <c:pt idx="72">
                  <c:v>462170</c:v>
                </c:pt>
                <c:pt idx="73">
                  <c:v>415520</c:v>
                </c:pt>
                <c:pt idx="74">
                  <c:v>425200</c:v>
                </c:pt>
                <c:pt idx="75">
                  <c:v>421090</c:v>
                </c:pt>
                <c:pt idx="76">
                  <c:v>401380</c:v>
                </c:pt>
                <c:pt idx="77">
                  <c:v>409830</c:v>
                </c:pt>
                <c:pt idx="78">
                  <c:v>412120</c:v>
                </c:pt>
                <c:pt idx="79">
                  <c:v>427180</c:v>
                </c:pt>
                <c:pt idx="80">
                  <c:v>420880</c:v>
                </c:pt>
                <c:pt idx="81">
                  <c:v>424050</c:v>
                </c:pt>
                <c:pt idx="82">
                  <c:v>423080</c:v>
                </c:pt>
                <c:pt idx="83">
                  <c:v>428110</c:v>
                </c:pt>
                <c:pt idx="84">
                  <c:v>437330</c:v>
                </c:pt>
                <c:pt idx="85">
                  <c:v>442660</c:v>
                </c:pt>
                <c:pt idx="86">
                  <c:v>439260</c:v>
                </c:pt>
                <c:pt idx="87">
                  <c:v>439770</c:v>
                </c:pt>
                <c:pt idx="88">
                  <c:v>447530</c:v>
                </c:pt>
                <c:pt idx="89">
                  <c:v>430960</c:v>
                </c:pt>
                <c:pt idx="90">
                  <c:v>436870</c:v>
                </c:pt>
                <c:pt idx="91">
                  <c:v>443030</c:v>
                </c:pt>
                <c:pt idx="92">
                  <c:v>424000</c:v>
                </c:pt>
                <c:pt idx="93">
                  <c:v>451090</c:v>
                </c:pt>
                <c:pt idx="94">
                  <c:v>440250</c:v>
                </c:pt>
                <c:pt idx="95">
                  <c:v>444770</c:v>
                </c:pt>
                <c:pt idx="96">
                  <c:v>421780</c:v>
                </c:pt>
                <c:pt idx="97">
                  <c:v>418520</c:v>
                </c:pt>
                <c:pt idx="98">
                  <c:v>418310</c:v>
                </c:pt>
                <c:pt idx="99">
                  <c:v>423690</c:v>
                </c:pt>
                <c:pt idx="100">
                  <c:v>432140</c:v>
                </c:pt>
                <c:pt idx="101">
                  <c:v>414830</c:v>
                </c:pt>
                <c:pt idx="102">
                  <c:v>443500</c:v>
                </c:pt>
                <c:pt idx="103">
                  <c:v>434910</c:v>
                </c:pt>
                <c:pt idx="104">
                  <c:v>413850</c:v>
                </c:pt>
                <c:pt idx="105">
                  <c:v>404000</c:v>
                </c:pt>
                <c:pt idx="106">
                  <c:v>389580</c:v>
                </c:pt>
                <c:pt idx="107">
                  <c:v>363740</c:v>
                </c:pt>
                <c:pt idx="108">
                  <c:v>361790</c:v>
                </c:pt>
                <c:pt idx="109">
                  <c:v>359600</c:v>
                </c:pt>
                <c:pt idx="110">
                  <c:v>365120</c:v>
                </c:pt>
                <c:pt idx="111">
                  <c:v>391330</c:v>
                </c:pt>
                <c:pt idx="112">
                  <c:v>388690</c:v>
                </c:pt>
                <c:pt idx="113">
                  <c:v>393820</c:v>
                </c:pt>
                <c:pt idx="114">
                  <c:v>398980</c:v>
                </c:pt>
                <c:pt idx="115">
                  <c:v>395080</c:v>
                </c:pt>
                <c:pt idx="116">
                  <c:v>397490</c:v>
                </c:pt>
                <c:pt idx="117">
                  <c:v>398510</c:v>
                </c:pt>
                <c:pt idx="118">
                  <c:v>375740</c:v>
                </c:pt>
                <c:pt idx="119">
                  <c:v>366460</c:v>
                </c:pt>
                <c:pt idx="120">
                  <c:v>359720</c:v>
                </c:pt>
                <c:pt idx="121">
                  <c:v>381810</c:v>
                </c:pt>
                <c:pt idx="122">
                  <c:v>400620</c:v>
                </c:pt>
                <c:pt idx="123">
                  <c:v>424400</c:v>
                </c:pt>
                <c:pt idx="124">
                  <c:v>422130</c:v>
                </c:pt>
                <c:pt idx="125">
                  <c:v>433870</c:v>
                </c:pt>
                <c:pt idx="126">
                  <c:v>438230</c:v>
                </c:pt>
                <c:pt idx="127">
                  <c:v>429900</c:v>
                </c:pt>
                <c:pt idx="128">
                  <c:v>422360</c:v>
                </c:pt>
                <c:pt idx="129">
                  <c:v>410310</c:v>
                </c:pt>
                <c:pt idx="130">
                  <c:v>375850</c:v>
                </c:pt>
                <c:pt idx="131">
                  <c:v>413699.51232883811</c:v>
                </c:pt>
                <c:pt idx="132">
                  <c:v>402220</c:v>
                </c:pt>
                <c:pt idx="133">
                  <c:v>381580</c:v>
                </c:pt>
                <c:pt idx="134">
                  <c:v>389770</c:v>
                </c:pt>
                <c:pt idx="135">
                  <c:v>413270</c:v>
                </c:pt>
                <c:pt idx="136">
                  <c:v>417850</c:v>
                </c:pt>
                <c:pt idx="137">
                  <c:v>432880</c:v>
                </c:pt>
                <c:pt idx="138">
                  <c:v>417680</c:v>
                </c:pt>
                <c:pt idx="139">
                  <c:v>422190</c:v>
                </c:pt>
                <c:pt idx="140">
                  <c:v>429760</c:v>
                </c:pt>
                <c:pt idx="141">
                  <c:v>446150</c:v>
                </c:pt>
                <c:pt idx="142">
                  <c:v>443959.5770779177</c:v>
                </c:pt>
                <c:pt idx="143">
                  <c:v>415280</c:v>
                </c:pt>
                <c:pt idx="144">
                  <c:v>421920</c:v>
                </c:pt>
                <c:pt idx="145">
                  <c:v>401060</c:v>
                </c:pt>
                <c:pt idx="146">
                  <c:v>417380</c:v>
                </c:pt>
                <c:pt idx="147">
                  <c:v>407960</c:v>
                </c:pt>
                <c:pt idx="148">
                  <c:v>428870</c:v>
                </c:pt>
                <c:pt idx="149">
                  <c:v>443120</c:v>
                </c:pt>
                <c:pt idx="150">
                  <c:v>421460</c:v>
                </c:pt>
                <c:pt idx="151">
                  <c:v>427630</c:v>
                </c:pt>
                <c:pt idx="152">
                  <c:v>436920</c:v>
                </c:pt>
                <c:pt idx="153">
                  <c:v>431070</c:v>
                </c:pt>
                <c:pt idx="154">
                  <c:v>440350</c:v>
                </c:pt>
                <c:pt idx="155">
                  <c:v>420960</c:v>
                </c:pt>
                <c:pt idx="156">
                  <c:v>409520</c:v>
                </c:pt>
                <c:pt idx="157">
                  <c:v>422910</c:v>
                </c:pt>
                <c:pt idx="158">
                  <c:v>423990</c:v>
                </c:pt>
                <c:pt idx="159">
                  <c:v>416750</c:v>
                </c:pt>
                <c:pt idx="160">
                  <c:v>409270</c:v>
                </c:pt>
                <c:pt idx="161">
                  <c:v>410800</c:v>
                </c:pt>
                <c:pt idx="162">
                  <c:v>406920</c:v>
                </c:pt>
                <c:pt idx="163">
                  <c:v>399600</c:v>
                </c:pt>
                <c:pt idx="164">
                  <c:v>382550</c:v>
                </c:pt>
                <c:pt idx="165">
                  <c:v>397060</c:v>
                </c:pt>
                <c:pt idx="166">
                  <c:v>381400</c:v>
                </c:pt>
                <c:pt idx="167">
                  <c:v>372260</c:v>
                </c:pt>
                <c:pt idx="168">
                  <c:v>357730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E8-B697-4E99-8F26-45B797684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43272448"/>
        <c:axId val="43274240"/>
      </c:barChart>
      <c:dateAx>
        <c:axId val="432724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43274240"/>
        <c:crosses val="autoZero"/>
        <c:auto val="1"/>
        <c:lblOffset val="100"/>
        <c:baseTimeUnit val="months"/>
        <c:majorUnit val="8"/>
        <c:majorTimeUnit val="months"/>
      </c:dateAx>
      <c:valAx>
        <c:axId val="43274240"/>
        <c:scaling>
          <c:orientation val="minMax"/>
        </c:scaling>
        <c:delete val="0"/>
        <c:axPos val="l"/>
        <c:numFmt formatCode="_(* #,##0_);_(* \(#,##0\);_(* &quot;-&quot;??_);_(@_)" sourceLinked="1"/>
        <c:majorTickMark val="out"/>
        <c:minorTickMark val="none"/>
        <c:tickLblPos val="nextTo"/>
        <c:crossAx val="4327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entury Gothic" panose="020B0502020202020204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C9473-3323-40CD-BC91-18D5C180F21F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98AA6-FE07-4AD2-A0A5-AEEF2A86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2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Peak:624,957 units in 2005</a:t>
            </a:r>
          </a:p>
          <a:p>
            <a:r>
              <a:rPr lang="en-US" dirty="0"/>
              <a:t>Valley:189,345 units in 1982</a:t>
            </a:r>
          </a:p>
          <a:p>
            <a:r>
              <a:rPr lang="en-US" dirty="0"/>
              <a:t>2012 annual sales up 4.3% from 2011</a:t>
            </a:r>
          </a:p>
          <a:p>
            <a:r>
              <a:rPr lang="en-US" dirty="0"/>
              <a:t>2011 annual sales up 1.4% from 2010</a:t>
            </a:r>
          </a:p>
          <a:p>
            <a:r>
              <a:rPr lang="en-US" dirty="0"/>
              <a:t>2010 annual sales down 12.3% from 2009</a:t>
            </a:r>
          </a:p>
          <a:p>
            <a:r>
              <a:rPr lang="en-US" dirty="0"/>
              <a:t>2009 annual sales up 24.5% from 2008</a:t>
            </a:r>
          </a:p>
          <a:p>
            <a:r>
              <a:rPr lang="en-US" dirty="0"/>
              <a:t>2008 annual sales up 30.4% from 2007</a:t>
            </a:r>
          </a:p>
          <a:p>
            <a:r>
              <a:rPr lang="en-US" dirty="0"/>
              <a:t>2007 annual sales down 33.4% from 2006</a:t>
            </a:r>
          </a:p>
          <a:p>
            <a:r>
              <a:rPr lang="en-US" dirty="0"/>
              <a:t>2006 annual sales down 23.8% from 2005</a:t>
            </a:r>
          </a:p>
          <a:p>
            <a:r>
              <a:rPr lang="en-US" dirty="0"/>
              <a:t>2005 annual sales up 0.8% from 2004</a:t>
            </a:r>
          </a:p>
          <a:p>
            <a:r>
              <a:rPr lang="en-US" dirty="0"/>
              <a:t>2004 annual sales up 3.8% from 2003</a:t>
            </a:r>
          </a:p>
          <a:p>
            <a:r>
              <a:rPr lang="en-US" dirty="0"/>
              <a:t>2003 annual sales up 7.6% from 2002</a:t>
            </a:r>
          </a:p>
          <a:p>
            <a:r>
              <a:rPr lang="en-US" dirty="0"/>
              <a:t>2002 annual sales up 14.1% from 2001  </a:t>
            </a:r>
          </a:p>
          <a:p>
            <a:r>
              <a:rPr lang="en-US" dirty="0"/>
              <a:t>2001 annual sales down 4.7% from 2000 YTD</a:t>
            </a:r>
          </a:p>
          <a:p>
            <a:r>
              <a:rPr lang="en-US" dirty="0"/>
              <a:t>2000 annual sales up 1.4  from 1999</a:t>
            </a:r>
          </a:p>
          <a:p>
            <a:r>
              <a:rPr lang="en-US" dirty="0"/>
              <a:t>1999 sales up 7.3% over 1998</a:t>
            </a:r>
          </a:p>
          <a:p>
            <a:r>
              <a:rPr lang="en-US" dirty="0"/>
              <a:t>10/93:  41.0</a:t>
            </a:r>
          </a:p>
          <a:p>
            <a:r>
              <a:rPr lang="en-US" dirty="0"/>
              <a:t>Consumer Confidence</a:t>
            </a:r>
          </a:p>
          <a:p>
            <a:r>
              <a:rPr lang="en-US" dirty="0"/>
              <a:t>01/00:  148.6</a:t>
            </a:r>
          </a:p>
          <a:p>
            <a:r>
              <a:rPr lang="en-US" dirty="0"/>
              <a:t>03/03:  63.0</a:t>
            </a:r>
          </a:p>
          <a:p>
            <a:r>
              <a:rPr lang="en-US" dirty="0"/>
              <a:t>5/07: 128.4</a:t>
            </a:r>
          </a:p>
          <a:p>
            <a:r>
              <a:rPr lang="en-US" dirty="0"/>
              <a:t>2/09: 23.9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EA613-35CE-4473-A243-24F5BB3358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962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9870"/>
            <a:ext cx="1371600" cy="4157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822192"/>
            <a:ext cx="6870193" cy="1681388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965738" y="3509962"/>
            <a:ext cx="3702263" cy="91440"/>
          </a:xfrm>
          <a:prstGeom prst="rect">
            <a:avLst/>
          </a:prstGeom>
          <a:solidFill>
            <a:srgbClr val="3AC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516162" y="3509962"/>
            <a:ext cx="2951073" cy="91440"/>
          </a:xfrm>
          <a:prstGeom prst="rect">
            <a:avLst/>
          </a:prstGeom>
          <a:solidFill>
            <a:srgbClr val="EE4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3759200" y="3509962"/>
            <a:ext cx="4327301" cy="91440"/>
          </a:xfrm>
          <a:prstGeom prst="rect">
            <a:avLst/>
          </a:prstGeom>
          <a:solidFill>
            <a:srgbClr val="6D9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1499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30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66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618744" y="1219201"/>
            <a:ext cx="10954512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6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3"/>
          </p:nvPr>
        </p:nvSpPr>
        <p:spPr>
          <a:xfrm>
            <a:off x="304800" y="1315616"/>
            <a:ext cx="7518400" cy="50727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4"/>
          </p:nvPr>
        </p:nvSpPr>
        <p:spPr>
          <a:xfrm>
            <a:off x="7924800" y="1315616"/>
            <a:ext cx="4064000" cy="50727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390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3"/>
          </p:nvPr>
        </p:nvSpPr>
        <p:spPr>
          <a:xfrm>
            <a:off x="263329" y="1318723"/>
            <a:ext cx="5726923" cy="47275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quarter" idx="14"/>
          </p:nvPr>
        </p:nvSpPr>
        <p:spPr>
          <a:xfrm>
            <a:off x="6228701" y="1318723"/>
            <a:ext cx="5726923" cy="47275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58206" y="304800"/>
            <a:ext cx="10392229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255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16211" y="123577"/>
            <a:ext cx="11959579" cy="1056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81" y="1219200"/>
            <a:ext cx="10954512" cy="4515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7342088" y="1109680"/>
            <a:ext cx="4733701" cy="82487"/>
          </a:xfrm>
          <a:prstGeom prst="rect">
            <a:avLst/>
          </a:prstGeom>
          <a:solidFill>
            <a:srgbClr val="3AC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09886" y="1109680"/>
            <a:ext cx="4733701" cy="82487"/>
          </a:xfrm>
          <a:prstGeom prst="rect">
            <a:avLst/>
          </a:prstGeom>
          <a:solidFill>
            <a:srgbClr val="EE4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729151" y="1109680"/>
            <a:ext cx="4733701" cy="82487"/>
          </a:xfrm>
          <a:prstGeom prst="rect">
            <a:avLst/>
          </a:prstGeom>
          <a:solidFill>
            <a:srgbClr val="6D9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2272"/>
            <a:ext cx="787400" cy="828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5" y="5895771"/>
            <a:ext cx="11960352" cy="88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0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14208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California, January 2019 Sales: 357,730 Units, -12.6% YTD, -12.6% YTY</a:t>
            </a:r>
          </a:p>
          <a:p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50" y="278134"/>
            <a:ext cx="10811650" cy="609600"/>
          </a:xfrm>
        </p:spPr>
        <p:txBody>
          <a:bodyPr/>
          <a:lstStyle/>
          <a:p>
            <a:r>
              <a:rPr lang="en-US" sz="3600" dirty="0"/>
              <a:t>Sales Reached the Lowest Level since Apr 2008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618744" y="1828800"/>
          <a:ext cx="1095451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564626" y="64770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*Sales are seasonally adjusted and annualized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" y="6271471"/>
            <a:ext cx="4059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SERIES: Sales of Existing Single Family Homes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SOURCE:  CALIFORNIA ASSOCIATION OF REALTORS® </a:t>
            </a:r>
          </a:p>
        </p:txBody>
      </p:sp>
      <p:sp>
        <p:nvSpPr>
          <p:cNvPr id="5" name="Down Arrow 4"/>
          <p:cNvSpPr/>
          <p:nvPr/>
        </p:nvSpPr>
        <p:spPr>
          <a:xfrm>
            <a:off x="11222069" y="2895600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0497500" y="2926532"/>
            <a:ext cx="152400" cy="2286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79853" y="2464867"/>
            <a:ext cx="83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Jan-19: 357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,730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41654" y="2518202"/>
            <a:ext cx="83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Jan-18: 409,520</a:t>
            </a:r>
          </a:p>
        </p:txBody>
      </p:sp>
    </p:spTree>
    <p:extLst>
      <p:ext uri="{BB962C8B-B14F-4D97-AF65-F5344CB8AC3E}">
        <p14:creationId xmlns:p14="http://schemas.microsoft.com/office/powerpoint/2010/main" val="19160103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w CAR Websi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484A"/>
      </a:accent1>
      <a:accent2>
        <a:srgbClr val="3AC9BB"/>
      </a:accent2>
      <a:accent3>
        <a:srgbClr val="FFA605"/>
      </a:accent3>
      <a:accent4>
        <a:srgbClr val="6D9BEB"/>
      </a:accent4>
      <a:accent5>
        <a:srgbClr val="05D6EE"/>
      </a:accent5>
      <a:accent6>
        <a:srgbClr val="800080"/>
      </a:accent6>
      <a:hlink>
        <a:srgbClr val="0000FF"/>
      </a:hlink>
      <a:folHlink>
        <a:srgbClr val="800080"/>
      </a:folHlink>
    </a:clrScheme>
    <a:fontScheme name="Century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Sales Reached the Lowest Level since Apr 2008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Reached the Lowest Level since Apr 2008</dc:title>
  <dc:creator>Lotus Lou</dc:creator>
  <cp:lastModifiedBy>Lotus Lou</cp:lastModifiedBy>
  <cp:revision>1</cp:revision>
  <dcterms:created xsi:type="dcterms:W3CDTF">2019-02-19T23:35:01Z</dcterms:created>
  <dcterms:modified xsi:type="dcterms:W3CDTF">2019-02-19T23:35:39Z</dcterms:modified>
</cp:coreProperties>
</file>